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9144000" cy="6858000" type="screen4x3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nvenuto" id="{E75E278A-FF0E-49A4-B170-79828D63BBAD}">
          <p14:sldIdLst>
            <p14:sldId id="256"/>
          </p14:sldIdLst>
        </p14:section>
        <p14:section name="Progetta, impressiona, collabora" id="{B9B51309-D148-4332-87C2-07BE32FBCA3B}">
          <p14:sldIdLst/>
        </p14:section>
        <p14:section name="Altre informazioni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2B4A6"/>
    <a:srgbClr val="734F29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napToGrid="0">
      <p:cViewPr varScale="1">
        <p:scale>
          <a:sx n="81" d="100"/>
          <a:sy n="81" d="100"/>
        </p:scale>
        <p:origin x="145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custSel modSld modMainMaster modNotesMaster modHandout">
      <pc:chgData name="Fake Test User" userId="SID-0" providerId="Test" clId="FakeClientId" dt="2019-08-05T09:09:43.201" v="56" actId="14826"/>
      <pc:docMkLst>
        <pc:docMk/>
      </pc:docMkLst>
      <pc:sldChg chg="modSp mod modNotes">
        <pc:chgData name="Fake Test User" userId="SID-0" providerId="Test" clId="FakeClientId" dt="2019-08-05T08:25:50.227" v="31" actId="790"/>
        <pc:sldMkLst>
          <pc:docMk/>
          <pc:sldMk cId="2471807738" sldId="256"/>
        </pc:sldMkLst>
        <pc:spChg chg="mod">
          <ac:chgData name="Fake Test User" userId="SID-0" providerId="Test" clId="FakeClientId" dt="2019-08-05T08:25:50.227" v="31" actId="790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Fake Test User" userId="SID-0" providerId="Test" clId="FakeClientId" dt="2019-08-05T08:25:50.227" v="31" actId="790"/>
          <ac:spMkLst>
            <pc:docMk/>
            <pc:sldMk cId="2471807738" sldId="256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19-08-05T09:08:37.284" v="55" actId="790"/>
        <pc:sldMkLst>
          <pc:docMk/>
          <pc:sldMk cId="1328676004" sldId="257"/>
        </pc:sldMkLst>
        <pc:spChg chg="mod">
          <ac:chgData name="Fake Test User" userId="SID-0" providerId="Test" clId="FakeClientId" dt="2019-08-05T09:08:37.284" v="55" actId="790"/>
          <ac:spMkLst>
            <pc:docMk/>
            <pc:sldMk cId="1328676004" sldId="257"/>
            <ac:spMk id="2" creationId="{00000000-0000-0000-0000-000000000000}"/>
          </ac:spMkLst>
        </pc:spChg>
        <pc:spChg chg="mod">
          <ac:chgData name="Fake Test User" userId="SID-0" providerId="Test" clId="FakeClientId" dt="2019-08-05T09:08:37.284" v="55" actId="790"/>
          <ac:spMkLst>
            <pc:docMk/>
            <pc:sldMk cId="1328676004" sldId="257"/>
            <ac:spMk id="3" creationId="{00000000-0000-0000-0000-000000000000}"/>
          </ac:spMkLst>
        </pc:spChg>
        <pc:picChg chg="mod">
          <ac:chgData name="Fake Test User" userId="SID-0" providerId="Test" clId="FakeClientId" dt="2019-08-05T08:40:02.664" v="53" actId="1036"/>
          <ac:picMkLst>
            <pc:docMk/>
            <pc:sldMk cId="1328676004" sldId="257"/>
            <ac:picMk id="6" creationId="{00000000-0000-0000-0000-000000000000}"/>
          </ac:picMkLst>
        </pc:picChg>
        <pc:picChg chg="mod">
          <ac:chgData name="Fake Test User" userId="SID-0" providerId="Test" clId="FakeClientId" dt="2019-08-05T08:29:57.572" v="41" actId="14826"/>
          <ac:picMkLst>
            <pc:docMk/>
            <pc:sldMk cId="1328676004" sldId="257"/>
            <ac:picMk id="7" creationId="{00000000-0000-0000-0000-000000000000}"/>
          </ac:picMkLst>
        </pc:picChg>
        <pc:picChg chg="mod">
          <ac:chgData name="Fake Test User" userId="SID-0" providerId="Test" clId="FakeClientId" dt="2019-08-05T08:30:25.430" v="42" actId="14826"/>
          <ac:picMkLst>
            <pc:docMk/>
            <pc:sldMk cId="1328676004" sldId="257"/>
            <ac:picMk id="11" creationId="{00000000-0000-0000-0000-000000000000}"/>
          </ac:picMkLst>
        </pc:picChg>
      </pc:sldChg>
      <pc:sldChg chg="modSp mod modNotes">
        <pc:chgData name="Fake Test User" userId="SID-0" providerId="Test" clId="FakeClientId" dt="2019-08-05T09:09:43.201" v="56" actId="14826"/>
        <pc:sldMkLst>
          <pc:docMk/>
          <pc:sldMk cId="2090733893" sldId="262"/>
        </pc:sldMkLst>
        <pc:spChg chg="mod">
          <ac:chgData name="Fake Test User" userId="SID-0" providerId="Test" clId="FakeClientId" dt="2019-08-05T08:25:58.226" v="32" actId="790"/>
          <ac:spMkLst>
            <pc:docMk/>
            <pc:sldMk cId="2090733893" sldId="262"/>
            <ac:spMk id="2" creationId="{00000000-0000-0000-0000-000000000000}"/>
          </ac:spMkLst>
        </pc:spChg>
        <pc:spChg chg="mod">
          <ac:chgData name="Fake Test User" userId="SID-0" providerId="Test" clId="FakeClientId" dt="2019-08-05T08:25:58.226" v="32" actId="790"/>
          <ac:spMkLst>
            <pc:docMk/>
            <pc:sldMk cId="2090733893" sldId="262"/>
            <ac:spMk id="3" creationId="{00000000-0000-0000-0000-000000000000}"/>
          </ac:spMkLst>
        </pc:spChg>
        <pc:picChg chg="mod">
          <ac:chgData name="Fake Test User" userId="SID-0" providerId="Test" clId="FakeClientId" dt="2019-08-05T09:09:43.201" v="56" actId="14826"/>
          <ac:picMkLst>
            <pc:docMk/>
            <pc:sldMk cId="2090733893" sldId="262"/>
            <ac:picMk id="4" creationId="{00000000-0000-0000-0000-000000000000}"/>
          </ac:picMkLst>
        </pc:picChg>
        <pc:picChg chg="mod">
          <ac:chgData name="Fake Test User" userId="SID-0" providerId="Test" clId="FakeClientId" dt="2019-08-05T08:29:38.557" v="40" actId="14826"/>
          <ac:picMkLst>
            <pc:docMk/>
            <pc:sldMk cId="2090733893" sldId="262"/>
            <ac:picMk id="5" creationId="{00000000-0000-0000-0000-000000000000}"/>
          </ac:picMkLst>
        </pc:picChg>
        <pc:picChg chg="mod">
          <ac:chgData name="Fake Test User" userId="SID-0" providerId="Test" clId="FakeClientId" dt="2019-08-05T08:28:08.703" v="38" actId="14826"/>
          <ac:picMkLst>
            <pc:docMk/>
            <pc:sldMk cId="2090733893" sldId="262"/>
            <ac:picMk id="6" creationId="{00000000-0000-0000-0000-000000000000}"/>
          </ac:picMkLst>
        </pc:picChg>
      </pc:sldChg>
      <pc:sldChg chg="modSp mod modNotes">
        <pc:chgData name="Fake Test User" userId="SID-0" providerId="Test" clId="FakeClientId" dt="2019-08-05T08:38:36.700" v="48"/>
        <pc:sldMkLst>
          <pc:docMk/>
          <pc:sldMk cId="2317502127" sldId="263"/>
        </pc:sldMkLst>
        <pc:spChg chg="mod">
          <ac:chgData name="Fake Test User" userId="SID-0" providerId="Test" clId="FakeClientId" dt="2019-08-05T08:26:32.834" v="36" actId="790"/>
          <ac:spMkLst>
            <pc:docMk/>
            <pc:sldMk cId="2317502127" sldId="263"/>
            <ac:spMk id="2" creationId="{00000000-0000-0000-0000-000000000000}"/>
          </ac:spMkLst>
        </pc:spChg>
        <pc:spChg chg="mod">
          <ac:chgData name="Fake Test User" userId="SID-0" providerId="Test" clId="FakeClientId" dt="2019-08-05T08:26:32.834" v="36" actId="790"/>
          <ac:spMkLst>
            <pc:docMk/>
            <pc:sldMk cId="2317502127" sldId="263"/>
            <ac:spMk id="3" creationId="{00000000-0000-0000-0000-000000000000}"/>
          </ac:spMkLst>
        </pc:spChg>
        <pc:spChg chg="mod">
          <ac:chgData name="Fake Test User" userId="SID-0" providerId="Test" clId="FakeClientId" dt="2019-08-05T08:34:37.417" v="44" actId="14100"/>
          <ac:spMkLst>
            <pc:docMk/>
            <pc:sldMk cId="2317502127" sldId="263"/>
            <ac:spMk id="4" creationId="{00000000-0000-0000-0000-000000000000}"/>
          </ac:spMkLst>
        </pc:spChg>
        <pc:spChg chg="mod">
          <ac:chgData name="Fake Test User" userId="SID-0" providerId="Test" clId="FakeClientId" dt="2019-08-05T08:38:36.700" v="48"/>
          <ac:spMkLst>
            <pc:docMk/>
            <pc:sldMk cId="2317502127" sldId="263"/>
            <ac:spMk id="8" creationId="{00000000-0000-0000-0000-000000000000}"/>
          </ac:spMkLst>
        </pc:spChg>
        <pc:spChg chg="mod">
          <ac:chgData name="Fake Test User" userId="SID-0" providerId="Test" clId="FakeClientId" dt="2019-08-05T08:38:27.419" v="47"/>
          <ac:spMkLst>
            <pc:docMk/>
            <pc:sldMk cId="2317502127" sldId="263"/>
            <ac:spMk id="9" creationId="{00000000-0000-0000-0000-000000000000}"/>
          </ac:spMkLst>
        </pc:spChg>
      </pc:sldChg>
      <pc:sldChg chg="modSp mod modNotes">
        <pc:chgData name="Fake Test User" userId="SID-0" providerId="Test" clId="FakeClientId" dt="2019-08-05T08:30:44.741" v="43" actId="14826"/>
        <pc:sldMkLst>
          <pc:docMk/>
          <pc:sldMk cId="1531532291" sldId="264"/>
        </pc:sldMkLst>
        <pc:spChg chg="mod">
          <ac:chgData name="Fake Test User" userId="SID-0" providerId="Test" clId="FakeClientId" dt="2019-08-05T08:26:39.833" v="37" actId="790"/>
          <ac:spMkLst>
            <pc:docMk/>
            <pc:sldMk cId="1531532291" sldId="264"/>
            <ac:spMk id="2" creationId="{00000000-0000-0000-0000-000000000000}"/>
          </ac:spMkLst>
        </pc:spChg>
        <pc:spChg chg="mod">
          <ac:chgData name="Fake Test User" userId="SID-0" providerId="Test" clId="FakeClientId" dt="2019-08-05T08:26:39.833" v="37" actId="790"/>
          <ac:spMkLst>
            <pc:docMk/>
            <pc:sldMk cId="1531532291" sldId="264"/>
            <ac:spMk id="3" creationId="{00000000-0000-0000-0000-000000000000}"/>
          </ac:spMkLst>
        </pc:spChg>
        <pc:picChg chg="mod">
          <ac:chgData name="Fake Test User" userId="SID-0" providerId="Test" clId="FakeClientId" dt="2019-08-05T08:30:44.741" v="43" actId="14826"/>
          <ac:picMkLst>
            <pc:docMk/>
            <pc:sldMk cId="1531532291" sldId="264"/>
            <ac:picMk id="5" creationId="{00000000-0000-0000-0000-000000000000}"/>
          </ac:picMkLst>
        </pc:picChg>
      </pc:sldChg>
      <pc:sldMasterChg chg="modSp mod modSldLayout">
        <pc:chgData name="Fake Test User" userId="SID-0" providerId="Test" clId="FakeClientId" dt="2019-08-05T08:21:30.945" v="22" actId="790"/>
        <pc:sldMasterMkLst>
          <pc:docMk/>
          <pc:sldMasterMk cId="946754946" sldId="2147483660"/>
        </pc:sldMasterMkLst>
        <pc:spChg chg="mod">
          <ac:chgData name="Fake Test User" userId="SID-0" providerId="Test" clId="FakeClientId" dt="2019-08-05T08:21:12.165" v="19" actId="790"/>
          <ac:spMkLst>
            <pc:docMk/>
            <pc:sldMasterMk cId="94675494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9-08-05T08:21:12.165" v="19" actId="790"/>
          <ac:spMkLst>
            <pc:docMk/>
            <pc:sldMasterMk cId="94675494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9-08-05T08:21:12.165" v="19" actId="790"/>
          <ac:spMkLst>
            <pc:docMk/>
            <pc:sldMasterMk cId="94675494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9-08-05T08:21:12.165" v="19" actId="790"/>
          <ac:spMkLst>
            <pc:docMk/>
            <pc:sldMasterMk cId="94675494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9-08-05T08:21:12.165" v="19" actId="790"/>
          <ac:spMkLst>
            <pc:docMk/>
            <pc:sldMasterMk cId="946754946" sldId="2147483660"/>
            <ac:spMk id="6" creationId="{00000000-0000-0000-0000-000000000000}"/>
          </ac:spMkLst>
        </pc:spChg>
        <pc:sldLayoutChg chg="modSp mod">
          <pc:chgData name="Fake Test User" userId="SID-0" providerId="Test" clId="FakeClientId" dt="2019-08-05T08:21:18.446" v="20" actId="790"/>
          <pc:sldLayoutMkLst>
            <pc:docMk/>
            <pc:sldMasterMk cId="946754946" sldId="2147483660"/>
            <pc:sldLayoutMk cId="1718549498" sldId="2147483661"/>
          </pc:sldLayoutMkLst>
          <pc:spChg chg="mod">
            <ac:chgData name="Fake Test User" userId="SID-0" providerId="Test" clId="FakeClientId" dt="2019-08-05T08:21:18.446" v="20" actId="790"/>
            <ac:spMkLst>
              <pc:docMk/>
              <pc:sldMasterMk cId="946754946" sldId="2147483660"/>
              <pc:sldLayoutMk cId="171854949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5T08:21:18.446" v="20" actId="790"/>
            <ac:spMkLst>
              <pc:docMk/>
              <pc:sldMasterMk cId="946754946" sldId="2147483660"/>
              <pc:sldLayoutMk cId="171854949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5T08:21:18.446" v="20" actId="790"/>
            <ac:spMkLst>
              <pc:docMk/>
              <pc:sldMasterMk cId="946754946" sldId="2147483660"/>
              <pc:sldLayoutMk cId="1718549498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5T08:21:18.446" v="20" actId="790"/>
            <ac:spMkLst>
              <pc:docMk/>
              <pc:sldMasterMk cId="946754946" sldId="2147483660"/>
              <pc:sldLayoutMk cId="1718549498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5T08:21:18.446" v="20" actId="790"/>
            <ac:spMkLst>
              <pc:docMk/>
              <pc:sldMasterMk cId="946754946" sldId="2147483660"/>
              <pc:sldLayoutMk cId="1718549498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5T08:21:18.446" v="20" actId="790"/>
            <ac:spMkLst>
              <pc:docMk/>
              <pc:sldMasterMk cId="946754946" sldId="2147483660"/>
              <pc:sldLayoutMk cId="1718549498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5T08:21:18.446" v="20" actId="790"/>
            <ac:spMkLst>
              <pc:docMk/>
              <pc:sldMasterMk cId="946754946" sldId="2147483660"/>
              <pc:sldLayoutMk cId="1718549498" sldId="2147483661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5T08:21:24.711" v="21" actId="790"/>
          <pc:sldLayoutMkLst>
            <pc:docMk/>
            <pc:sldMasterMk cId="946754946" sldId="2147483660"/>
            <pc:sldLayoutMk cId="2185836540" sldId="2147483662"/>
          </pc:sldLayoutMkLst>
          <pc:spChg chg="mod">
            <ac:chgData name="Fake Test User" userId="SID-0" providerId="Test" clId="FakeClientId" dt="2019-08-05T08:21:24.711" v="21" actId="790"/>
            <ac:spMkLst>
              <pc:docMk/>
              <pc:sldMasterMk cId="946754946" sldId="2147483660"/>
              <pc:sldLayoutMk cId="2185836540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8-05T08:21:24.711" v="21" actId="790"/>
            <ac:spMkLst>
              <pc:docMk/>
              <pc:sldMasterMk cId="946754946" sldId="2147483660"/>
              <pc:sldLayoutMk cId="2185836540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8-05T08:21:24.711" v="21" actId="790"/>
            <ac:spMkLst>
              <pc:docMk/>
              <pc:sldMasterMk cId="946754946" sldId="2147483660"/>
              <pc:sldLayoutMk cId="2185836540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9-08-05T08:21:24.711" v="21" actId="790"/>
            <ac:spMkLst>
              <pc:docMk/>
              <pc:sldMasterMk cId="946754946" sldId="2147483660"/>
              <pc:sldLayoutMk cId="2185836540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9-08-05T08:21:24.711" v="21" actId="790"/>
            <ac:spMkLst>
              <pc:docMk/>
              <pc:sldMasterMk cId="946754946" sldId="2147483660"/>
              <pc:sldLayoutMk cId="2185836540" sldId="2147483662"/>
              <ac:spMk id="6" creationId="{00000000-0000-0000-0000-000000000000}"/>
            </ac:spMkLst>
          </pc:spChg>
          <pc:spChg chg="mod">
            <ac:chgData name="Fake Test User" userId="SID-0" providerId="Test" clId="FakeClientId" dt="2019-08-05T08:21:24.711" v="21" actId="790"/>
            <ac:spMkLst>
              <pc:docMk/>
              <pc:sldMasterMk cId="946754946" sldId="2147483660"/>
              <pc:sldLayoutMk cId="2185836540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8-05T08:21:24.711" v="21" actId="790"/>
            <ac:spMkLst>
              <pc:docMk/>
              <pc:sldMasterMk cId="946754946" sldId="2147483660"/>
              <pc:sldLayoutMk cId="2185836540" sldId="2147483662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5T08:21:30.945" v="22" actId="790"/>
          <pc:sldLayoutMkLst>
            <pc:docMk/>
            <pc:sldMasterMk cId="946754946" sldId="2147483660"/>
            <pc:sldLayoutMk cId="1335655537" sldId="2147483663"/>
          </pc:sldLayoutMkLst>
          <pc:spChg chg="mod">
            <ac:chgData name="Fake Test User" userId="SID-0" providerId="Test" clId="FakeClientId" dt="2019-08-05T08:21:30.945" v="22" actId="790"/>
            <ac:spMkLst>
              <pc:docMk/>
              <pc:sldMasterMk cId="946754946" sldId="2147483660"/>
              <pc:sldLayoutMk cId="133565553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8-05T08:21:30.945" v="22" actId="790"/>
            <ac:spMkLst>
              <pc:docMk/>
              <pc:sldMasterMk cId="946754946" sldId="2147483660"/>
              <pc:sldLayoutMk cId="133565553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8-05T08:21:30.945" v="22" actId="790"/>
            <ac:spMkLst>
              <pc:docMk/>
              <pc:sldMasterMk cId="946754946" sldId="2147483660"/>
              <pc:sldLayoutMk cId="1335655537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9-08-05T08:21:30.945" v="22" actId="790"/>
            <ac:spMkLst>
              <pc:docMk/>
              <pc:sldMasterMk cId="946754946" sldId="2147483660"/>
              <pc:sldLayoutMk cId="1335655537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9-08-05T08:21:30.945" v="22" actId="790"/>
            <ac:spMkLst>
              <pc:docMk/>
              <pc:sldMasterMk cId="946754946" sldId="2147483660"/>
              <pc:sldLayoutMk cId="1335655537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19-08-05T08:21:30.945" v="22" actId="790"/>
            <ac:spMkLst>
              <pc:docMk/>
              <pc:sldMasterMk cId="946754946" sldId="2147483660"/>
              <pc:sldLayoutMk cId="1335655537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19-08-05T08:21:30.945" v="22" actId="790"/>
            <ac:spMkLst>
              <pc:docMk/>
              <pc:sldMasterMk cId="946754946" sldId="2147483660"/>
              <pc:sldLayoutMk cId="1335655537" sldId="2147483663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5T08:20:01.482" v="10" actId="790"/>
          <pc:sldLayoutMkLst>
            <pc:docMk/>
            <pc:sldMasterMk cId="946754946" sldId="2147483660"/>
            <pc:sldLayoutMk cId="3328223887" sldId="2147483664"/>
          </pc:sldLayoutMkLst>
          <pc:spChg chg="mod">
            <ac:chgData name="Fake Test User" userId="SID-0" providerId="Test" clId="FakeClientId" dt="2019-08-05T08:20:01.482" v="10" actId="790"/>
            <ac:spMkLst>
              <pc:docMk/>
              <pc:sldMasterMk cId="946754946" sldId="2147483660"/>
              <pc:sldLayoutMk cId="3328223887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8-05T08:20:01.482" v="10" actId="790"/>
            <ac:spMkLst>
              <pc:docMk/>
              <pc:sldMasterMk cId="946754946" sldId="2147483660"/>
              <pc:sldLayoutMk cId="3328223887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8-05T08:20:01.482" v="10" actId="790"/>
            <ac:spMkLst>
              <pc:docMk/>
              <pc:sldMasterMk cId="946754946" sldId="2147483660"/>
              <pc:sldLayoutMk cId="3328223887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8-05T08:20:01.482" v="10" actId="790"/>
            <ac:spMkLst>
              <pc:docMk/>
              <pc:sldMasterMk cId="946754946" sldId="2147483660"/>
              <pc:sldLayoutMk cId="3328223887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9-08-05T08:20:01.482" v="10" actId="790"/>
            <ac:spMkLst>
              <pc:docMk/>
              <pc:sldMasterMk cId="946754946" sldId="2147483660"/>
              <pc:sldLayoutMk cId="3328223887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9-08-05T08:20:01.482" v="10" actId="790"/>
            <ac:spMkLst>
              <pc:docMk/>
              <pc:sldMasterMk cId="946754946" sldId="2147483660"/>
              <pc:sldLayoutMk cId="3328223887" sldId="2147483664"/>
              <ac:spMk id="7" creationId="{00000000-0000-0000-0000-000000000000}"/>
            </ac:spMkLst>
          </pc:spChg>
          <pc:spChg chg="mod">
            <ac:chgData name="Fake Test User" userId="SID-0" providerId="Test" clId="FakeClientId" dt="2019-08-05T08:20:01.482" v="10" actId="790"/>
            <ac:spMkLst>
              <pc:docMk/>
              <pc:sldMasterMk cId="946754946" sldId="2147483660"/>
              <pc:sldLayoutMk cId="3328223887" sldId="2147483664"/>
              <ac:spMk id="8" creationId="{00000000-0000-0000-0000-000000000000}"/>
            </ac:spMkLst>
          </pc:spChg>
          <pc:spChg chg="mod">
            <ac:chgData name="Fake Test User" userId="SID-0" providerId="Test" clId="FakeClientId" dt="2019-08-05T08:20:01.482" v="10" actId="790"/>
            <ac:spMkLst>
              <pc:docMk/>
              <pc:sldMasterMk cId="946754946" sldId="2147483660"/>
              <pc:sldLayoutMk cId="3328223887" sldId="2147483664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5T08:20:09.982" v="11" actId="790"/>
          <pc:sldLayoutMkLst>
            <pc:docMk/>
            <pc:sldMasterMk cId="946754946" sldId="2147483660"/>
            <pc:sldLayoutMk cId="3606029816" sldId="2147483665"/>
          </pc:sldLayoutMkLst>
          <pc:spChg chg="mod">
            <ac:chgData name="Fake Test User" userId="SID-0" providerId="Test" clId="FakeClientId" dt="2019-08-05T08:20:09.982" v="11" actId="790"/>
            <ac:spMkLst>
              <pc:docMk/>
              <pc:sldMasterMk cId="946754946" sldId="2147483660"/>
              <pc:sldLayoutMk cId="36060298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8-05T08:20:09.982" v="11" actId="790"/>
            <ac:spMkLst>
              <pc:docMk/>
              <pc:sldMasterMk cId="946754946" sldId="2147483660"/>
              <pc:sldLayoutMk cId="36060298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8-05T08:20:09.982" v="11" actId="790"/>
            <ac:spMkLst>
              <pc:docMk/>
              <pc:sldMasterMk cId="946754946" sldId="2147483660"/>
              <pc:sldLayoutMk cId="36060298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8-05T08:20:09.982" v="11" actId="790"/>
            <ac:spMkLst>
              <pc:docMk/>
              <pc:sldMasterMk cId="946754946" sldId="2147483660"/>
              <pc:sldLayoutMk cId="36060298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8-05T08:20:09.982" v="11" actId="790"/>
            <ac:spMkLst>
              <pc:docMk/>
              <pc:sldMasterMk cId="946754946" sldId="2147483660"/>
              <pc:sldLayoutMk cId="36060298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8-05T08:20:09.982" v="11" actId="790"/>
            <ac:spMkLst>
              <pc:docMk/>
              <pc:sldMasterMk cId="946754946" sldId="2147483660"/>
              <pc:sldLayoutMk cId="36060298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9-08-05T08:20:09.982" v="11" actId="790"/>
            <ac:spMkLst>
              <pc:docMk/>
              <pc:sldMasterMk cId="946754946" sldId="2147483660"/>
              <pc:sldLayoutMk cId="36060298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9-08-05T08:20:09.982" v="11" actId="790"/>
            <ac:spMkLst>
              <pc:docMk/>
              <pc:sldMasterMk cId="946754946" sldId="2147483660"/>
              <pc:sldLayoutMk cId="3606029816" sldId="2147483665"/>
              <ac:spMk id="9" creationId="{00000000-0000-0000-0000-000000000000}"/>
            </ac:spMkLst>
          </pc:spChg>
          <pc:spChg chg="mod">
            <ac:chgData name="Fake Test User" userId="SID-0" providerId="Test" clId="FakeClientId" dt="2019-08-05T08:20:09.982" v="11" actId="790"/>
            <ac:spMkLst>
              <pc:docMk/>
              <pc:sldMasterMk cId="946754946" sldId="2147483660"/>
              <pc:sldLayoutMk cId="3606029816" sldId="2147483665"/>
              <ac:spMk id="10" creationId="{00000000-0000-0000-0000-000000000000}"/>
            </ac:spMkLst>
          </pc:spChg>
          <pc:spChg chg="mod">
            <ac:chgData name="Fake Test User" userId="SID-0" providerId="Test" clId="FakeClientId" dt="2019-08-05T08:20:09.982" v="11" actId="790"/>
            <ac:spMkLst>
              <pc:docMk/>
              <pc:sldMasterMk cId="946754946" sldId="2147483660"/>
              <pc:sldLayoutMk cId="3606029816" sldId="2147483665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5T08:20:18.591" v="12" actId="790"/>
          <pc:sldLayoutMkLst>
            <pc:docMk/>
            <pc:sldMasterMk cId="946754946" sldId="2147483660"/>
            <pc:sldLayoutMk cId="100814485" sldId="2147483666"/>
          </pc:sldLayoutMkLst>
          <pc:spChg chg="mod">
            <ac:chgData name="Fake Test User" userId="SID-0" providerId="Test" clId="FakeClientId" dt="2019-08-05T08:20:18.591" v="12" actId="790"/>
            <ac:spMkLst>
              <pc:docMk/>
              <pc:sldMasterMk cId="946754946" sldId="2147483660"/>
              <pc:sldLayoutMk cId="100814485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8-05T08:20:18.591" v="12" actId="790"/>
            <ac:spMkLst>
              <pc:docMk/>
              <pc:sldMasterMk cId="946754946" sldId="2147483660"/>
              <pc:sldLayoutMk cId="100814485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9-08-05T08:20:18.591" v="12" actId="790"/>
            <ac:spMkLst>
              <pc:docMk/>
              <pc:sldMasterMk cId="946754946" sldId="2147483660"/>
              <pc:sldLayoutMk cId="100814485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9-08-05T08:20:18.591" v="12" actId="790"/>
            <ac:spMkLst>
              <pc:docMk/>
              <pc:sldMasterMk cId="946754946" sldId="2147483660"/>
              <pc:sldLayoutMk cId="100814485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19-08-05T08:20:18.591" v="12" actId="790"/>
            <ac:spMkLst>
              <pc:docMk/>
              <pc:sldMasterMk cId="946754946" sldId="2147483660"/>
              <pc:sldLayoutMk cId="100814485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19-08-05T08:20:18.591" v="12" actId="790"/>
            <ac:spMkLst>
              <pc:docMk/>
              <pc:sldMasterMk cId="946754946" sldId="2147483660"/>
              <pc:sldLayoutMk cId="100814485" sldId="214748366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5T08:20:25.840" v="13" actId="790"/>
          <pc:sldLayoutMkLst>
            <pc:docMk/>
            <pc:sldMasterMk cId="946754946" sldId="2147483660"/>
            <pc:sldLayoutMk cId="4037432058" sldId="2147483667"/>
          </pc:sldLayoutMkLst>
          <pc:spChg chg="mod">
            <ac:chgData name="Fake Test User" userId="SID-0" providerId="Test" clId="FakeClientId" dt="2019-08-05T08:20:25.840" v="13" actId="790"/>
            <ac:spMkLst>
              <pc:docMk/>
              <pc:sldMasterMk cId="946754946" sldId="2147483660"/>
              <pc:sldLayoutMk cId="4037432058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9-08-05T08:20:25.840" v="13" actId="790"/>
            <ac:spMkLst>
              <pc:docMk/>
              <pc:sldMasterMk cId="946754946" sldId="2147483660"/>
              <pc:sldLayoutMk cId="4037432058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9-08-05T08:20:25.840" v="13" actId="790"/>
            <ac:spMkLst>
              <pc:docMk/>
              <pc:sldMasterMk cId="946754946" sldId="2147483660"/>
              <pc:sldLayoutMk cId="4037432058" sldId="2147483667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5T08:20:32.965" v="14" actId="790"/>
          <pc:sldLayoutMkLst>
            <pc:docMk/>
            <pc:sldMasterMk cId="946754946" sldId="2147483660"/>
            <pc:sldLayoutMk cId="1784193825" sldId="2147483668"/>
          </pc:sldLayoutMkLst>
          <pc:spChg chg="mod">
            <ac:chgData name="Fake Test User" userId="SID-0" providerId="Test" clId="FakeClientId" dt="2019-08-05T08:20:32.965" v="14" actId="790"/>
            <ac:spMkLst>
              <pc:docMk/>
              <pc:sldMasterMk cId="946754946" sldId="2147483660"/>
              <pc:sldLayoutMk cId="1784193825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8-05T08:20:32.965" v="14" actId="790"/>
            <ac:spMkLst>
              <pc:docMk/>
              <pc:sldMasterMk cId="946754946" sldId="2147483660"/>
              <pc:sldLayoutMk cId="1784193825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8-05T08:20:32.965" v="14" actId="790"/>
            <ac:spMkLst>
              <pc:docMk/>
              <pc:sldMasterMk cId="946754946" sldId="2147483660"/>
              <pc:sldLayoutMk cId="1784193825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8-05T08:20:32.965" v="14" actId="790"/>
            <ac:spMkLst>
              <pc:docMk/>
              <pc:sldMasterMk cId="946754946" sldId="2147483660"/>
              <pc:sldLayoutMk cId="1784193825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9-08-05T08:20:32.965" v="14" actId="790"/>
            <ac:spMkLst>
              <pc:docMk/>
              <pc:sldMasterMk cId="946754946" sldId="2147483660"/>
              <pc:sldLayoutMk cId="1784193825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9-08-05T08:20:32.965" v="14" actId="790"/>
            <ac:spMkLst>
              <pc:docMk/>
              <pc:sldMasterMk cId="946754946" sldId="2147483660"/>
              <pc:sldLayoutMk cId="1784193825" sldId="214748366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5T08:20:41.527" v="15" actId="790"/>
          <pc:sldLayoutMkLst>
            <pc:docMk/>
            <pc:sldMasterMk cId="946754946" sldId="2147483660"/>
            <pc:sldLayoutMk cId="3161095380" sldId="2147483669"/>
          </pc:sldLayoutMkLst>
          <pc:spChg chg="mod">
            <ac:chgData name="Fake Test User" userId="SID-0" providerId="Test" clId="FakeClientId" dt="2019-08-05T08:20:41.527" v="15" actId="790"/>
            <ac:spMkLst>
              <pc:docMk/>
              <pc:sldMasterMk cId="946754946" sldId="2147483660"/>
              <pc:sldLayoutMk cId="3161095380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8-05T08:20:41.527" v="15" actId="790"/>
            <ac:spMkLst>
              <pc:docMk/>
              <pc:sldMasterMk cId="946754946" sldId="2147483660"/>
              <pc:sldLayoutMk cId="3161095380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8-05T08:20:41.527" v="15" actId="790"/>
            <ac:spMkLst>
              <pc:docMk/>
              <pc:sldMasterMk cId="946754946" sldId="2147483660"/>
              <pc:sldLayoutMk cId="3161095380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8-05T08:20:41.527" v="15" actId="790"/>
            <ac:spMkLst>
              <pc:docMk/>
              <pc:sldMasterMk cId="946754946" sldId="2147483660"/>
              <pc:sldLayoutMk cId="3161095380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9-08-05T08:20:41.527" v="15" actId="790"/>
            <ac:spMkLst>
              <pc:docMk/>
              <pc:sldMasterMk cId="946754946" sldId="2147483660"/>
              <pc:sldLayoutMk cId="3161095380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9-08-05T08:20:41.527" v="15" actId="790"/>
            <ac:spMkLst>
              <pc:docMk/>
              <pc:sldMasterMk cId="946754946" sldId="2147483660"/>
              <pc:sldLayoutMk cId="3161095380" sldId="2147483669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5T08:20:49.276" v="16" actId="790"/>
          <pc:sldLayoutMkLst>
            <pc:docMk/>
            <pc:sldMasterMk cId="946754946" sldId="2147483660"/>
            <pc:sldLayoutMk cId="596921339" sldId="2147483670"/>
          </pc:sldLayoutMkLst>
          <pc:spChg chg="mod">
            <ac:chgData name="Fake Test User" userId="SID-0" providerId="Test" clId="FakeClientId" dt="2019-08-05T08:20:49.276" v="16" actId="790"/>
            <ac:spMkLst>
              <pc:docMk/>
              <pc:sldMasterMk cId="946754946" sldId="2147483660"/>
              <pc:sldLayoutMk cId="596921339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8-05T08:20:49.276" v="16" actId="790"/>
            <ac:spMkLst>
              <pc:docMk/>
              <pc:sldMasterMk cId="946754946" sldId="2147483660"/>
              <pc:sldLayoutMk cId="596921339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8-05T08:20:49.276" v="16" actId="790"/>
            <ac:spMkLst>
              <pc:docMk/>
              <pc:sldMasterMk cId="946754946" sldId="2147483660"/>
              <pc:sldLayoutMk cId="596921339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9-08-05T08:20:49.276" v="16" actId="790"/>
            <ac:spMkLst>
              <pc:docMk/>
              <pc:sldMasterMk cId="946754946" sldId="2147483660"/>
              <pc:sldLayoutMk cId="596921339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9-08-05T08:20:49.276" v="16" actId="790"/>
            <ac:spMkLst>
              <pc:docMk/>
              <pc:sldMasterMk cId="946754946" sldId="2147483660"/>
              <pc:sldLayoutMk cId="596921339" sldId="2147483670"/>
              <ac:spMk id="6" creationId="{00000000-0000-0000-0000-000000000000}"/>
            </ac:spMkLst>
          </pc:spChg>
          <pc:spChg chg="mod">
            <ac:chgData name="Fake Test User" userId="SID-0" providerId="Test" clId="FakeClientId" dt="2019-08-05T08:20:49.276" v="16" actId="790"/>
            <ac:spMkLst>
              <pc:docMk/>
              <pc:sldMasterMk cId="946754946" sldId="2147483660"/>
              <pc:sldLayoutMk cId="596921339" sldId="2147483670"/>
              <ac:spMk id="7" creationId="{00000000-0000-0000-0000-000000000000}"/>
            </ac:spMkLst>
          </pc:spChg>
          <pc:spChg chg="mod">
            <ac:chgData name="Fake Test User" userId="SID-0" providerId="Test" clId="FakeClientId" dt="2019-08-05T08:20:49.276" v="16" actId="790"/>
            <ac:spMkLst>
              <pc:docMk/>
              <pc:sldMasterMk cId="946754946" sldId="2147483660"/>
              <pc:sldLayoutMk cId="596921339" sldId="2147483670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5T08:20:58.088" v="17" actId="790"/>
          <pc:sldLayoutMkLst>
            <pc:docMk/>
            <pc:sldMasterMk cId="946754946" sldId="2147483660"/>
            <pc:sldLayoutMk cId="1302266631" sldId="2147483671"/>
          </pc:sldLayoutMkLst>
          <pc:spChg chg="mod">
            <ac:chgData name="Fake Test User" userId="SID-0" providerId="Test" clId="FakeClientId" dt="2019-08-05T08:20:58.088" v="17" actId="790"/>
            <ac:spMkLst>
              <pc:docMk/>
              <pc:sldMasterMk cId="946754946" sldId="2147483660"/>
              <pc:sldLayoutMk cId="1302266631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5T08:20:58.088" v="17" actId="790"/>
            <ac:spMkLst>
              <pc:docMk/>
              <pc:sldMasterMk cId="946754946" sldId="2147483660"/>
              <pc:sldLayoutMk cId="1302266631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5T08:20:58.088" v="17" actId="790"/>
            <ac:spMkLst>
              <pc:docMk/>
              <pc:sldMasterMk cId="946754946" sldId="2147483660"/>
              <pc:sldLayoutMk cId="1302266631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5T08:20:58.088" v="17" actId="790"/>
            <ac:spMkLst>
              <pc:docMk/>
              <pc:sldMasterMk cId="946754946" sldId="2147483660"/>
              <pc:sldLayoutMk cId="1302266631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5T08:20:58.088" v="17" actId="790"/>
            <ac:spMkLst>
              <pc:docMk/>
              <pc:sldMasterMk cId="946754946" sldId="2147483660"/>
              <pc:sldLayoutMk cId="1302266631" sldId="214748367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5T08:20:58.088" v="17" actId="790"/>
            <ac:spMkLst>
              <pc:docMk/>
              <pc:sldMasterMk cId="946754946" sldId="2147483660"/>
              <pc:sldLayoutMk cId="1302266631" sldId="214748367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5T08:20:58.088" v="17" actId="790"/>
            <ac:spMkLst>
              <pc:docMk/>
              <pc:sldMasterMk cId="946754946" sldId="2147483660"/>
              <pc:sldLayoutMk cId="1302266631" sldId="2147483671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86CAA399-31D1-41F5-BF22-C02BA17467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1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92EBC48D-81AD-4034-B646-390C2CA387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D4F55-3CFC-42F7-9D94-56E759921B9D}" type="datetime1">
              <a:rPr lang="it-IT" noProof="1" smtClean="0"/>
              <a:t>12/03/2024</a:t>
            </a:fld>
            <a:endParaRPr lang="it-IT" noProof="1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00DFE86-5F48-46B0-9B32-7806593378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1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7ACE5E66-4803-499D-B6E5-0C1F1CAC61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D0F48-071B-4F4D-9502-D84B57F412FF}" type="slidenum">
              <a:rPr lang="it-IT" noProof="1" smtClean="0"/>
              <a:t>‹N›</a:t>
            </a:fld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13236748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1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455445B-A7CA-475D-BD36-72DEA428CC79}" type="datetime1">
              <a:rPr lang="it-IT" noProof="1" smtClean="0"/>
              <a:t>12/03/2024</a:t>
            </a:fld>
            <a:endParaRPr lang="it-IT" noProof="1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1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1"/>
              <a:t>Fare clic per modificare gli stili del testo dello schema</a:t>
            </a:r>
          </a:p>
          <a:p>
            <a:pPr lvl="1" rtl="0"/>
            <a:r>
              <a:rPr lang="it-IT" noProof="1"/>
              <a:t>Secondo livello</a:t>
            </a:r>
          </a:p>
          <a:p>
            <a:pPr lvl="2" rtl="0"/>
            <a:r>
              <a:rPr lang="it-IT" noProof="1"/>
              <a:t>Terzo livello</a:t>
            </a:r>
          </a:p>
          <a:p>
            <a:pPr lvl="3" rtl="0"/>
            <a:r>
              <a:rPr lang="it-IT" noProof="1"/>
              <a:t>Quarto livello</a:t>
            </a:r>
          </a:p>
          <a:p>
            <a:pPr lvl="4" rtl="0"/>
            <a:r>
              <a:rPr lang="it-IT" noProof="1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1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it-IT" noProof="1" dirty="0" smtClean="0"/>
              <a:t>‹N›</a:t>
            </a:fld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it-IT" noProof="1" smtClean="0"/>
              <a:t>1</a:t>
            </a:fld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1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2387600"/>
          </a:xfrm>
        </p:spPr>
        <p:txBody>
          <a:bodyPr rtlCol="0" anchor="b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1" smtClean="0"/>
              <a:t>Fare clic per modificare lo stile del titolo</a:t>
            </a:r>
            <a:endParaRPr lang="it-IT" noProof="1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28652" y="5110610"/>
            <a:ext cx="50291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2100">
                <a:solidFill>
                  <a:srgbClr val="D24726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it-IT" noProof="1" smtClean="0"/>
              <a:t>Fare clic per modificare lo stile del sottotitolo dello schema</a:t>
            </a:r>
            <a:endParaRPr lang="it-IT" noProof="1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459C01-2A1A-46E0-9E06-298FBAE633CE}" type="datetime1">
              <a:rPr lang="it-IT" noProof="1" dirty="0" smtClean="0"/>
              <a:t>12/03/2024</a:t>
            </a:fld>
            <a:endParaRPr lang="it-IT" noProof="1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it-IT" noProof="1" dirty="0" smtClean="0"/>
              <a:t>‹N›</a:t>
            </a:fld>
            <a:endParaRPr lang="it-IT" noProof="1"/>
          </a:p>
        </p:txBody>
      </p:sp>
      <p:sp>
        <p:nvSpPr>
          <p:cNvPr id="8" name="Rettangolo 7"/>
          <p:cNvSpPr/>
          <p:nvPr userDrawn="1"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1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rtlCol="0"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1" smtClean="0"/>
              <a:t>Fare clic per modificare lo stile del titolo</a:t>
            </a:r>
            <a:endParaRPr lang="it-IT" noProof="1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1" smtClean="0"/>
              <a:t>Fare clic per modificare stili del testo dello schema</a:t>
            </a:r>
          </a:p>
          <a:p>
            <a:pPr lvl="1" rtl="0"/>
            <a:r>
              <a:rPr lang="it-IT" noProof="1" smtClean="0"/>
              <a:t>Secondo livello</a:t>
            </a:r>
          </a:p>
          <a:p>
            <a:pPr lvl="2" rtl="0"/>
            <a:r>
              <a:rPr lang="it-IT" noProof="1" smtClean="0"/>
              <a:t>Terzo livello</a:t>
            </a:r>
          </a:p>
          <a:p>
            <a:pPr lvl="3" rtl="0"/>
            <a:r>
              <a:rPr lang="it-IT" noProof="1" smtClean="0"/>
              <a:t>Quarto livello</a:t>
            </a:r>
          </a:p>
          <a:p>
            <a:pPr lvl="4" rtl="0"/>
            <a:r>
              <a:rPr lang="it-IT" noProof="1" smtClean="0"/>
              <a:t>Quinto livello</a:t>
            </a:r>
            <a:endParaRPr lang="it-IT" noProof="1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90ED4-D3D3-40CA-BAAA-7622032E0DCA}" type="datetime1">
              <a:rPr lang="it-IT" noProof="1" dirty="0" smtClean="0"/>
              <a:t>12/03/2024</a:t>
            </a:fld>
            <a:endParaRPr lang="it-IT" noProof="1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it-IT" noProof="1" dirty="0" smtClean="0"/>
              <a:t>‹N›</a:t>
            </a:fld>
            <a:endParaRPr lang="it-IT" noProof="1"/>
          </a:p>
        </p:txBody>
      </p:sp>
      <p:sp>
        <p:nvSpPr>
          <p:cNvPr id="8" name="Rettangolo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1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661564" y="365125"/>
            <a:ext cx="1364673" cy="5811838"/>
          </a:xfrm>
        </p:spPr>
        <p:txBody>
          <a:bodyPr vert="eaVert" rtlCol="0"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1" smtClean="0"/>
              <a:t>Fare clic per modificare lo stile del titolo</a:t>
            </a:r>
            <a:endParaRPr lang="it-IT" noProof="1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it-IT" noProof="1" smtClean="0"/>
              <a:t>Fare clic per modificare stili del testo dello schema</a:t>
            </a:r>
          </a:p>
          <a:p>
            <a:pPr lvl="1" rtl="0"/>
            <a:r>
              <a:rPr lang="it-IT" noProof="1" smtClean="0"/>
              <a:t>Secondo livello</a:t>
            </a:r>
          </a:p>
          <a:p>
            <a:pPr lvl="2" rtl="0"/>
            <a:r>
              <a:rPr lang="it-IT" noProof="1" smtClean="0"/>
              <a:t>Terzo livello</a:t>
            </a:r>
          </a:p>
          <a:p>
            <a:pPr lvl="3" rtl="0"/>
            <a:r>
              <a:rPr lang="it-IT" noProof="1" smtClean="0"/>
              <a:t>Quarto livello</a:t>
            </a:r>
          </a:p>
          <a:p>
            <a:pPr lvl="4" rtl="0"/>
            <a:r>
              <a:rPr lang="it-IT" noProof="1" smtClean="0"/>
              <a:t>Quinto livello</a:t>
            </a:r>
            <a:endParaRPr lang="it-IT" noProof="1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B4F1C0-9D32-431C-B75A-61296C18B246}" type="datetime1">
              <a:rPr lang="it-IT" noProof="1" dirty="0" smtClean="0"/>
              <a:t>12/03/2024</a:t>
            </a:fld>
            <a:endParaRPr lang="it-IT" noProof="1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it-IT" noProof="1" dirty="0" smtClean="0"/>
              <a:t>‹N›</a:t>
            </a:fld>
            <a:endParaRPr lang="it-IT" noProof="1"/>
          </a:p>
        </p:txBody>
      </p:sp>
      <p:sp>
        <p:nvSpPr>
          <p:cNvPr id="8" name="Rettangolo 7"/>
          <p:cNvSpPr/>
          <p:nvPr userDrawn="1"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1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1208868"/>
          </a:xfrm>
        </p:spPr>
        <p:txBody>
          <a:bodyPr rtlCol="0"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1" smtClean="0"/>
              <a:t>Fare clic per modificare lo stile del titolo</a:t>
            </a:r>
            <a:endParaRPr lang="it-IT" noProof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1" y="1825625"/>
            <a:ext cx="3125815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900"/>
              </a:spcAft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900"/>
              </a:spcAft>
              <a:defRPr sz="105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9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900"/>
              </a:spcAft>
              <a:defRPr sz="825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900"/>
              </a:spcAft>
              <a:defRPr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it-IT" noProof="1" smtClean="0"/>
              <a:t>Fare clic per modificare stili del testo dello schema</a:t>
            </a:r>
          </a:p>
          <a:p>
            <a:pPr lvl="1" rtl="0"/>
            <a:r>
              <a:rPr lang="it-IT" noProof="1" smtClean="0"/>
              <a:t>Secondo livello</a:t>
            </a:r>
          </a:p>
          <a:p>
            <a:pPr lvl="2" rtl="0"/>
            <a:r>
              <a:rPr lang="it-IT" noProof="1" smtClean="0"/>
              <a:t>Terzo livello</a:t>
            </a:r>
          </a:p>
          <a:p>
            <a:pPr lvl="3" rtl="0"/>
            <a:r>
              <a:rPr lang="it-IT" noProof="1" smtClean="0"/>
              <a:t>Quarto livello</a:t>
            </a:r>
          </a:p>
          <a:p>
            <a:pPr lvl="4" rtl="0"/>
            <a:r>
              <a:rPr lang="it-IT" noProof="1" smtClean="0"/>
              <a:t>Quinto livello</a:t>
            </a:r>
            <a:endParaRPr lang="it-IT" noProof="1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6053F0-178A-4D92-804C-D05F1ABBABF8}" type="datetime1">
              <a:rPr lang="it-IT" noProof="1" dirty="0" smtClean="0"/>
              <a:t>12/03/2024</a:t>
            </a:fld>
            <a:endParaRPr lang="it-IT" noProof="1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it-IT" noProof="1" dirty="0" smtClean="0"/>
              <a:t>‹N›</a:t>
            </a:fld>
            <a:endParaRPr lang="it-IT" noProof="1"/>
          </a:p>
        </p:txBody>
      </p:sp>
      <p:sp>
        <p:nvSpPr>
          <p:cNvPr id="8" name="Rettangolo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1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1" y="2402239"/>
            <a:ext cx="3381536" cy="2187227"/>
          </a:xfrm>
        </p:spPr>
        <p:txBody>
          <a:bodyPr rtlCol="0" anchor="ctr">
            <a:noAutofit/>
          </a:bodyPr>
          <a:lstStyle>
            <a:lvl1pPr algn="l">
              <a:defRPr sz="3600">
                <a:solidFill>
                  <a:srgbClr val="D24726"/>
                </a:solidFill>
              </a:defRPr>
            </a:lvl1pPr>
          </a:lstStyle>
          <a:p>
            <a:pPr rtl="0"/>
            <a:r>
              <a:rPr lang="it-IT" noProof="1" smtClean="0"/>
              <a:t>Fare clic per modificare lo stile del titolo</a:t>
            </a:r>
            <a:endParaRPr lang="it-IT" noProof="1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742481" y="2402237"/>
            <a:ext cx="3952068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it-IT" noProof="1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4EBB57-A858-4CA8-8880-0720B6C09800}" type="datetime1">
              <a:rPr lang="it-IT" noProof="1" dirty="0" smtClean="0"/>
              <a:t>12/03/2024</a:t>
            </a:fld>
            <a:endParaRPr lang="it-IT" noProof="1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it-IT" noProof="1" dirty="0" smtClean="0"/>
              <a:t>‹N›</a:t>
            </a:fld>
            <a:endParaRPr lang="it-IT" noProof="1"/>
          </a:p>
        </p:txBody>
      </p:sp>
      <p:sp>
        <p:nvSpPr>
          <p:cNvPr id="8" name="Rettangolo 7"/>
          <p:cNvSpPr/>
          <p:nvPr userDrawn="1"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1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rtlCol="0"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1" smtClean="0"/>
              <a:t>Fare clic per modificare lo stile del titolo</a:t>
            </a:r>
            <a:endParaRPr lang="it-IT" noProof="1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Fare clic per modificare stili del testo dello schema</a:t>
            </a:r>
          </a:p>
          <a:p>
            <a:pPr marL="0" lvl="1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Secondo livello</a:t>
            </a:r>
          </a:p>
          <a:p>
            <a:pPr marL="0" lvl="2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Terzo livello</a:t>
            </a:r>
          </a:p>
          <a:p>
            <a:pPr marL="0" lvl="3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Quarto livello</a:t>
            </a:r>
          </a:p>
          <a:p>
            <a:pPr marL="0" lvl="4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Quinto livello</a:t>
            </a:r>
            <a:endParaRPr lang="it-IT" noProof="1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Fare clic per modificare stili del testo dello schema</a:t>
            </a:r>
          </a:p>
          <a:p>
            <a:pPr marL="0" lvl="1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Secondo livello</a:t>
            </a:r>
          </a:p>
          <a:p>
            <a:pPr marL="0" lvl="2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Terzo livello</a:t>
            </a:r>
          </a:p>
          <a:p>
            <a:pPr marL="0" lvl="3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Quarto livello</a:t>
            </a:r>
          </a:p>
          <a:p>
            <a:pPr marL="0" lvl="4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Quinto livello</a:t>
            </a:r>
            <a:endParaRPr lang="it-IT" noProof="1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08F8E2-389A-424F-866F-6BCF61B71B53}" type="datetime1">
              <a:rPr lang="it-IT" noProof="1" dirty="0" smtClean="0"/>
              <a:t>12/03/2024</a:t>
            </a:fld>
            <a:endParaRPr lang="it-IT" noProof="1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it-IT" noProof="1" dirty="0" smtClean="0"/>
              <a:t>‹N›</a:t>
            </a:fld>
            <a:endParaRPr lang="it-IT" noProof="1"/>
          </a:p>
        </p:txBody>
      </p:sp>
      <p:sp>
        <p:nvSpPr>
          <p:cNvPr id="9" name="Rettangolo 8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1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0"/>
            <a:ext cx="8053388" cy="1228436"/>
          </a:xfrm>
        </p:spPr>
        <p:txBody>
          <a:bodyPr rtlCol="0"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1" smtClean="0"/>
              <a:t>Fare clic per modificare lo stile del titolo</a:t>
            </a:r>
            <a:endParaRPr lang="it-IT" noProof="1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it-IT" noProof="1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Fare clic per modificare stili del testo dello schema</a:t>
            </a:r>
          </a:p>
          <a:p>
            <a:pPr marL="0" lvl="1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Secondo livello</a:t>
            </a:r>
          </a:p>
          <a:p>
            <a:pPr marL="0" lvl="2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Terzo livello</a:t>
            </a:r>
          </a:p>
          <a:p>
            <a:pPr marL="0" lvl="3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Quarto livello</a:t>
            </a:r>
          </a:p>
          <a:p>
            <a:pPr marL="0" lvl="4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Quinto livello</a:t>
            </a:r>
            <a:endParaRPr lang="it-IT" noProof="1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it-IT" noProof="1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Fare clic per modificare stili del testo dello schema</a:t>
            </a:r>
          </a:p>
          <a:p>
            <a:pPr marL="0" lvl="1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Secondo livello</a:t>
            </a:r>
          </a:p>
          <a:p>
            <a:pPr marL="0" lvl="2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Terzo livello</a:t>
            </a:r>
          </a:p>
          <a:p>
            <a:pPr marL="0" lvl="3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Quarto livello</a:t>
            </a:r>
          </a:p>
          <a:p>
            <a:pPr marL="0" lvl="4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Quinto livello</a:t>
            </a:r>
            <a:endParaRPr lang="it-IT" noProof="1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C7D0C9-14C8-4391-B4A8-54B86BB202C5}" type="datetime1">
              <a:rPr lang="it-IT" noProof="1" dirty="0" smtClean="0"/>
              <a:t>12/03/2024</a:t>
            </a:fld>
            <a:endParaRPr lang="it-IT" noProof="1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it-IT" noProof="1" dirty="0" smtClean="0"/>
              <a:t>‹N›</a:t>
            </a:fld>
            <a:endParaRPr lang="it-IT" noProof="1"/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1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rtlCol="0"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1" smtClean="0"/>
              <a:t>Fare clic per modificare lo stile del titolo</a:t>
            </a:r>
            <a:endParaRPr lang="it-IT" noProof="1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5F7314-FD76-4D7B-A34F-9E8420CD44BF}" type="datetime1">
              <a:rPr lang="it-IT" noProof="1" dirty="0" smtClean="0"/>
              <a:t>12/03/2024</a:t>
            </a:fld>
            <a:endParaRPr lang="it-IT" noProof="1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it-IT" noProof="1" dirty="0" smtClean="0"/>
              <a:t>‹N›</a:t>
            </a:fld>
            <a:endParaRPr lang="it-IT" noProof="1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AA3D9F-6D83-47FF-AECF-A7E135C78227}" type="datetime1">
              <a:rPr lang="it-IT" noProof="1" dirty="0" smtClean="0"/>
              <a:t>12/03/2024</a:t>
            </a:fld>
            <a:endParaRPr lang="it-IT" noProof="1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it-IT" noProof="1" dirty="0" smtClean="0"/>
              <a:t>‹N›</a:t>
            </a:fld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it-IT" noProof="1" smtClean="0"/>
              <a:t>Fare clic per modificare lo stile del titolo</a:t>
            </a:r>
            <a:endParaRPr lang="it-IT" noProof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Fare clic per modificare stili del testo dello schema</a:t>
            </a:r>
          </a:p>
          <a:p>
            <a:pPr marL="0" lvl="1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Secondo livello</a:t>
            </a:r>
          </a:p>
          <a:p>
            <a:pPr marL="0" lvl="2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Terzo livello</a:t>
            </a:r>
          </a:p>
          <a:p>
            <a:pPr marL="0" lvl="3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Quarto livello</a:t>
            </a:r>
          </a:p>
          <a:p>
            <a:pPr marL="0" lvl="4" indent="0" rtl="0">
              <a:lnSpc>
                <a:spcPct val="150000"/>
              </a:lnSpc>
              <a:spcAft>
                <a:spcPts val="900"/>
              </a:spcAft>
              <a:buNone/>
            </a:pPr>
            <a:r>
              <a:rPr lang="it-IT" noProof="1" smtClean="0"/>
              <a:t>Quinto livello</a:t>
            </a:r>
            <a:endParaRPr lang="it-IT" noProof="1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it-IT" noProof="1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BED8C3-872F-4722-854A-CE1C4C30254E}" type="datetime1">
              <a:rPr lang="it-IT" noProof="1" dirty="0" smtClean="0"/>
              <a:t>12/03/2024</a:t>
            </a:fld>
            <a:endParaRPr lang="it-IT" noProof="1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it-IT" noProof="1" dirty="0" smtClean="0"/>
              <a:t>‹N›</a:t>
            </a:fld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it-IT" noProof="1" smtClean="0"/>
              <a:t>Fare clic per modificare lo stile del titolo</a:t>
            </a:r>
            <a:endParaRPr lang="it-IT" noProof="1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it-IT" noProof="1" smtClean="0"/>
              <a:t>Fare clic sull'icona per inserire un'immagine</a:t>
            </a:r>
            <a:endParaRPr lang="it-IT" noProof="1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it-IT" noProof="1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3ECF7A-00DF-4B4E-99A8-2B990A71F6B2}" type="datetime1">
              <a:rPr lang="it-IT" noProof="1" dirty="0" smtClean="0"/>
              <a:t>12/03/2024</a:t>
            </a:fld>
            <a:endParaRPr lang="it-IT" noProof="1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it-IT" noProof="1" dirty="0" smtClean="0"/>
              <a:t>‹N›</a:t>
            </a:fld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1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1"/>
              <a:t>Fare clic per modificare gli stili del testo dello schema</a:t>
            </a:r>
          </a:p>
          <a:p>
            <a:pPr lvl="1" rtl="0"/>
            <a:r>
              <a:rPr lang="it-IT" noProof="1"/>
              <a:t>Secondo livello</a:t>
            </a:r>
          </a:p>
          <a:p>
            <a:pPr lvl="2" rtl="0"/>
            <a:r>
              <a:rPr lang="it-IT" noProof="1"/>
              <a:t>Terzo livello</a:t>
            </a:r>
          </a:p>
          <a:p>
            <a:pPr lvl="3" rtl="0"/>
            <a:r>
              <a:rPr lang="it-IT" noProof="1"/>
              <a:t>Quarto livello</a:t>
            </a:r>
          </a:p>
          <a:p>
            <a:pPr lvl="4" rtl="0"/>
            <a:r>
              <a:rPr lang="it-IT" noProof="1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C88B95C-30C5-4879-96EE-872B304B8655}" type="datetime1">
              <a:rPr lang="it-IT" noProof="1" dirty="0" smtClean="0"/>
              <a:t>12/03/2024</a:t>
            </a:fld>
            <a:endParaRPr lang="it-IT" noProof="1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1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it-IT" noProof="1" dirty="0" smtClean="0"/>
              <a:t>‹N›</a:t>
            </a:fld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12820"/>
            <a:ext cx="9144000" cy="952406"/>
          </a:xfrm>
        </p:spPr>
        <p:txBody>
          <a:bodyPr rtlCol="0">
            <a:noAutofit/>
          </a:bodyPr>
          <a:lstStyle/>
          <a:p>
            <a:pPr algn="ctr" rtl="0"/>
            <a:r>
              <a:rPr lang="it-IT" sz="3200" b="1" noProof="1"/>
              <a:t>Per una persona con disabilità, entrare nel mercato del lavoro è sempre più diffilile</a:t>
            </a:r>
            <a:endParaRPr lang="it-IT" sz="3200" b="1" noProof="1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14675" y="5076114"/>
            <a:ext cx="2993894" cy="999153"/>
          </a:xfrm>
        </p:spPr>
        <p:txBody>
          <a:bodyPr rtlCol="0">
            <a:normAutofit fontScale="62500" lnSpcReduction="20000"/>
          </a:bodyPr>
          <a:lstStyle/>
          <a:p>
            <a:r>
              <a:rPr lang="it-IT" sz="4000" b="1" noProof="1">
                <a:latin typeface="+mn-lt"/>
              </a:rPr>
              <a:t>C.F.  </a:t>
            </a:r>
            <a:r>
              <a:rPr lang="it-IT" sz="4000" b="1" cap="all" dirty="0">
                <a:latin typeface="+mn-lt"/>
              </a:rPr>
              <a:t>16113221002</a:t>
            </a:r>
            <a:endParaRPr lang="it-IT" sz="4000" b="1" dirty="0">
              <a:latin typeface="+mn-lt"/>
            </a:endParaRPr>
          </a:p>
          <a:p>
            <a:pPr rtl="0"/>
            <a:endParaRPr lang="it-IT" noProof="1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72" y="1055803"/>
            <a:ext cx="3716949" cy="215769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89324" y="3326622"/>
            <a:ext cx="8580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Dona il tuo 5 x mille ad ANDEL (Agenzia Nazionale Disabilità e lavoro) APS: l’unico soggetto esclusivamente dedicato alla inclusione lavorativa delle persone con disabilità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23" y="5236373"/>
            <a:ext cx="2196703" cy="134448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622253" y="6134508"/>
            <a:ext cx="2247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www.andelagenzia.it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theme/theme1.xml><?xml version="1.0" encoding="utf-8"?>
<a:theme xmlns:a="http://schemas.openxmlformats.org/drawingml/2006/main" name="DocBenvenu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09700_TF02923944" id="{BBAA47FC-B02C-4A92-8091-DD2CF1FE2FB1}" vid="{9C94A2B0-E74F-4219-9D90-B55DA99631A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70C04F-E7AC-41AB-9C6D-1B1BB88BFF7F}">
  <ds:schemaRefs>
    <ds:schemaRef ds:uri="http://purl.org/dc/elements/1.1/"/>
    <ds:schemaRef ds:uri="http://schemas.microsoft.com/office/2006/metadata/properties"/>
    <ds:schemaRef ds:uri="4873beb7-5857-4685-be1f-d57550cc96cc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Benvenuto in PowerPoint</Template>
  <TotalTime>24</TotalTime>
  <Words>48</Words>
  <Application>Microsoft Office PowerPoint</Application>
  <PresentationFormat>Presentazione su schermo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Segoe UI</vt:lpstr>
      <vt:lpstr>Segoe UI Light</vt:lpstr>
      <vt:lpstr>DocBenvenuto</vt:lpstr>
      <vt:lpstr>Per una persona con disabilità, entrare nel mercato del lavoro è sempre più diffilile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 una persona con disabilità, entrare nel mercato del lavoro è sempre più diffilile</dc:title>
  <dc:creator>39338</dc:creator>
  <cp:keywords/>
  <cp:lastModifiedBy>39338</cp:lastModifiedBy>
  <cp:revision>4</cp:revision>
  <dcterms:created xsi:type="dcterms:W3CDTF">2024-03-12T16:23:13Z</dcterms:created>
  <dcterms:modified xsi:type="dcterms:W3CDTF">2024-03-12T16:57:08Z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